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1D2AF-39B8-6C88-3B84-8D2E8CA9E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0D2009-EA78-8B40-D68B-593DCE0533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D3624-582A-2549-09CB-5910B887C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07833-6D19-3C16-A695-8E5458C3B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97D09-633A-DA2B-DD2C-62D9E4D5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76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0D5A0-9A70-990F-4BC6-52B87D3D9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3F80F-A8F6-7A81-8D26-25412A3C9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30B6D-057D-3C86-D5EA-3844AD8B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8BC95-07E0-0866-F41D-63890BBC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9A9A4-BDA7-9005-3621-10BF4F7DD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0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C03E7-4CBD-7ED7-B690-DB4600EEE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76044-EF2F-4605-C9B4-33D92BC52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DEDEC-400E-C5C0-8467-1F8865343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F8259-14D4-313E-DD8E-A9B3A172B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EF67E-3DFE-39F1-617A-97920B20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6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0588A-FDE6-61B7-2A76-D67070060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E0B2E-D3F4-93E4-BE96-66A29FDAE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C78EAC-3328-0EAD-E5B7-9FE280E8F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A1CFA-9312-12D7-C3FC-A0D25E31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6423D-BBDD-39DA-2384-B8FB0C68B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23717-EF31-060E-7459-1F3358360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017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5C568-8020-ADB3-FE76-96F06DD4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2FBE8-48FF-A265-824E-DFFF6583B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84CB23-C80C-33B0-2E93-053D8068C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B935FA-AA5F-033A-28D1-FD89DACC7E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542426-5315-9376-EF07-E0ABA13B8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981E51-8C14-2D67-0B4F-328820F55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EED058-3571-7456-934B-1FFE8C148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02A3B5-1D52-442D-80A5-DF643E35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33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32E32-BA57-5550-53E8-204F49928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388F6F-C337-5195-4A34-C9F6A9DBE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133C75-4CA0-3B22-6B0F-CEBA714D1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B266A-C263-53D4-4183-D4BD929F1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1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4EBCE8-13CD-096D-DC63-626C5A190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3A7BEA-1A48-9F8A-3589-2F588C1B8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C5715-83FB-AFDA-EA64-6552BD88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38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6A838-A719-7465-A14A-876A49759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4F37B-F500-7F68-4C02-64ABE1EFF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D15C1-1C61-8828-8596-B9ED7A099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3D186-17B7-A162-9304-FF9BC2F4D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29915-8B3B-943F-90E3-7C20835E1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60729F-F1F7-39F6-A4D3-B7969263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1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8300-DCDE-49DF-F3EF-E11BF6F3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6ECBA3-2A72-E940-D210-3DF9C31BDD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A6EC1-D403-E238-2CAF-AF3D0A221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D1C5C-D686-A88A-2155-AB033EE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780BB-0699-DD11-7333-A913AA9B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5D4994-09E0-6526-5ED3-20E64610F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46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5DBEC-43DF-7FFF-5C92-C5ABCD30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F48177-4233-5D0E-60C6-C4238C831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D9137-C04B-C8E2-E78A-A0C25F7F4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671EE-AD1D-CA75-1330-ED076CB47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30B1A-C22C-206E-E2DB-FB8030A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30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4C3052-D5A7-76E5-579F-5A8895F54C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3E49BC-2DA3-9619-AD12-0E16D00D8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56C77-55CE-9CAC-70CC-6E222FB78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B8872-1E1C-50B9-0F6E-C4C6FBCAD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3D74E-4487-41D8-0A0D-1358DCD14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6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CAAD77-6AE1-BD72-B8EB-1D3ACAFD8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98A75-3931-9122-C247-65F2DCE0A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7D9B3-3648-3920-F99E-D5D3F569D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8979A-3208-41EB-820E-34BAB548BFE9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FF69F-2904-5D5F-4EB7-17F88D649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ACA5F-C131-7D52-BDD3-0E909F9EA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17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8094647-F8FA-C348-6616-B2F9A12DD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56" y="0"/>
            <a:ext cx="12239912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A991E24-9200-9932-BE4E-6F2144B9DCCD}"/>
              </a:ext>
            </a:extLst>
          </p:cNvPr>
          <p:cNvSpPr txBox="1">
            <a:spLocks/>
          </p:cNvSpPr>
          <p:nvPr/>
        </p:nvSpPr>
        <p:spPr>
          <a:xfrm>
            <a:off x="-23956" y="1696434"/>
            <a:ext cx="8312305" cy="5002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Presentation title</a:t>
            </a:r>
            <a:endParaRPr lang="en-GB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112944-DBE8-5D03-3CE2-6DB5554897AB}"/>
              </a:ext>
            </a:extLst>
          </p:cNvPr>
          <p:cNvSpPr txBox="1"/>
          <p:nvPr/>
        </p:nvSpPr>
        <p:spPr>
          <a:xfrm>
            <a:off x="-23956" y="4029809"/>
            <a:ext cx="5524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Authors</a:t>
            </a:r>
            <a:endParaRPr lang="en-CY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9776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EB274C8-AB67-5309-A1CB-ED96D5DB4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56" y="0"/>
            <a:ext cx="12239912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A812980-781D-D01D-A312-0942D250C907}"/>
              </a:ext>
            </a:extLst>
          </p:cNvPr>
          <p:cNvSpPr txBox="1">
            <a:spLocks/>
          </p:cNvSpPr>
          <p:nvPr/>
        </p:nvSpPr>
        <p:spPr>
          <a:xfrm>
            <a:off x="0" y="703385"/>
            <a:ext cx="8312305" cy="91091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 </a:t>
            </a:r>
            <a:r>
              <a:rPr lang="en-US" sz="3200" dirty="0"/>
              <a:t>Click to add title</a:t>
            </a:r>
            <a:endParaRPr lang="en-GB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4908D-2E7E-036B-37A3-7F0C112238CA}"/>
              </a:ext>
            </a:extLst>
          </p:cNvPr>
          <p:cNvSpPr txBox="1"/>
          <p:nvPr/>
        </p:nvSpPr>
        <p:spPr>
          <a:xfrm>
            <a:off x="-11336" y="1615692"/>
            <a:ext cx="5524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400" dirty="0">
                <a:latin typeface="+mj-lt"/>
              </a:rPr>
              <a:t>Content</a:t>
            </a:r>
            <a:endParaRPr lang="en-CY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3984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Alexandra easyconferences</dc:creator>
  <cp:lastModifiedBy>Michalis Ioannides</cp:lastModifiedBy>
  <cp:revision>5</cp:revision>
  <dcterms:created xsi:type="dcterms:W3CDTF">2026-10-05T14:16:30Z</dcterms:created>
  <dcterms:modified xsi:type="dcterms:W3CDTF">2026-10-08T11:31:10Z</dcterms:modified>
</cp:coreProperties>
</file>